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93148" r:id="rId4"/>
  </p:sldMasterIdLst>
  <p:notesMasterIdLst>
    <p:notesMasterId r:id="rId6"/>
  </p:notesMasterIdLst>
  <p:handoutMasterIdLst>
    <p:handoutMasterId r:id="rId7"/>
  </p:handoutMasterIdLst>
  <p:sldIdLst>
    <p:sldId id="805" r:id="rId5"/>
  </p:sldIdLst>
  <p:sldSz cx="9144000" cy="6858000" type="screen4x3"/>
  <p:notesSz cx="6881813" cy="9588500"/>
  <p:embeddedFontLst>
    <p:embeddedFont>
      <p:font typeface="Abadi" panose="020B0604020104020204" pitchFamily="34" charset="0"/>
      <p:regular r:id="rId8"/>
    </p:embeddedFont>
    <p:embeddedFont>
      <p:font typeface="Abadi Extra Light" panose="020B0204020104020204" pitchFamily="34" charset="0"/>
      <p:regular r:id="rId9"/>
    </p:embeddedFont>
    <p:embeddedFont>
      <p:font typeface="Alasassy Caps" pitchFamily="2" charset="0"/>
      <p:regular r:id="rId10"/>
      <p:bold r:id="rId11"/>
      <p:italic r:id="rId12"/>
      <p:boldItalic r:id="rId13"/>
    </p:embeddedFont>
    <p:embeddedFont>
      <p:font typeface="Franklin Gothic Book" panose="020B0503020102020204" pitchFamily="34" charset="0"/>
      <p:regular r:id="rId14"/>
      <p:italic r:id="rId15"/>
    </p:embeddedFont>
    <p:embeddedFont>
      <p:font typeface="Wingdings 2" panose="05020102010507070707" pitchFamily="18" charset="2"/>
      <p:regular r:id="rId16"/>
    </p:embeddedFont>
  </p:embeddedFontLst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0">
          <p15:clr>
            <a:srgbClr val="A4A3A4"/>
          </p15:clr>
        </p15:guide>
        <p15:guide id="2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964" autoAdjust="0"/>
  </p:normalViewPr>
  <p:slideViewPr>
    <p:cSldViewPr>
      <p:cViewPr varScale="1">
        <p:scale>
          <a:sx n="70" d="100"/>
          <a:sy n="70" d="100"/>
        </p:scale>
        <p:origin x="1537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3206"/>
    </p:cViewPr>
  </p:sorterViewPr>
  <p:notesViewPr>
    <p:cSldViewPr>
      <p:cViewPr>
        <p:scale>
          <a:sx n="75" d="100"/>
          <a:sy n="75" d="100"/>
        </p:scale>
        <p:origin x="-2942" y="-58"/>
      </p:cViewPr>
      <p:guideLst>
        <p:guide orient="horz" pos="3020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5B603C53-DD56-53A5-EFA4-AB53A1E662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110" tIns="47055" rIns="94110" bIns="4705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945F5397-0187-22B8-F2CF-EE8EC4BFD13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313" y="0"/>
            <a:ext cx="2982912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110" tIns="47055" rIns="94110" bIns="4705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8852" name="Rectangle 4">
            <a:extLst>
              <a:ext uri="{FF2B5EF4-FFF2-40B4-BE49-F238E27FC236}">
                <a16:creationId xmlns:a16="http://schemas.microsoft.com/office/drawing/2014/main" id="{9DB64B26-2B98-166A-3E6A-189D6AEB452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7488"/>
            <a:ext cx="2982913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110" tIns="47055" rIns="94110" bIns="4705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8853" name="Rectangle 5">
            <a:extLst>
              <a:ext uri="{FF2B5EF4-FFF2-40B4-BE49-F238E27FC236}">
                <a16:creationId xmlns:a16="http://schemas.microsoft.com/office/drawing/2014/main" id="{506A92F3-E540-8987-9082-95E94201A83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313" y="9107488"/>
            <a:ext cx="2982912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110" tIns="47055" rIns="94110" bIns="4705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BED68D3-4FCA-4F4F-9A47-C2976EFA84F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8703870-68B5-6AC6-9EE9-94FF3E0A6D3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110" tIns="47055" rIns="94110" bIns="4705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3FE83FA-55E3-2603-A12B-2FB9B4538C6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110" tIns="47055" rIns="94110" bIns="4705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44388" name="Rectangle 4">
            <a:extLst>
              <a:ext uri="{FF2B5EF4-FFF2-40B4-BE49-F238E27FC236}">
                <a16:creationId xmlns:a16="http://schemas.microsoft.com/office/drawing/2014/main" id="{3C3B9439-3503-2BB0-C51F-2C6FDB46F7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4575" y="719138"/>
            <a:ext cx="4794250" cy="3595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D13B3F2-17EC-D0DF-4DCC-D5BF9B0D250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554538"/>
            <a:ext cx="5505450" cy="43148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110" tIns="47055" rIns="94110" bIns="470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577E257-C831-C145-3095-43B429BB185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07488"/>
            <a:ext cx="2982913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110" tIns="47055" rIns="94110" bIns="4705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21115459-C8C3-8568-2F72-306CE9583D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9107488"/>
            <a:ext cx="2982912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110" tIns="47055" rIns="94110" bIns="4705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5D885EB-1DB7-D64F-AE12-091C8EE7458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5D885EB-1DB7-D64F-AE12-091C8EE7458B}" type="slidenum">
              <a:rPr kumimoji="0" lang="nl-NL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635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gradFill rotWithShape="1">
          <a:gsLst>
            <a:gs pos="0">
              <a:srgbClr val="4C004C"/>
            </a:gs>
            <a:gs pos="30000">
              <a:srgbClr val="5E005E"/>
            </a:gs>
            <a:gs pos="100000">
              <a:srgbClr val="9A659A"/>
            </a:gs>
          </a:gsLst>
          <a:lin ang="1296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rije vorm 6">
            <a:extLst>
              <a:ext uri="{FF2B5EF4-FFF2-40B4-BE49-F238E27FC236}">
                <a16:creationId xmlns:a16="http://schemas.microsoft.com/office/drawing/2014/main" id="{FE32A08D-5637-ED87-5CE0-37DB9BF05709}"/>
              </a:ext>
            </a:extLst>
          </p:cNvPr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Vrije vorm 7">
            <a:extLst>
              <a:ext uri="{FF2B5EF4-FFF2-40B4-BE49-F238E27FC236}">
                <a16:creationId xmlns:a16="http://schemas.microsoft.com/office/drawing/2014/main" id="{CD8E086C-2DBE-09AD-81B3-6DAF331888EA}"/>
              </a:ext>
            </a:extLst>
          </p:cNvPr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7" name="Ondertitel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29">
            <a:extLst>
              <a:ext uri="{FF2B5EF4-FFF2-40B4-BE49-F238E27FC236}">
                <a16:creationId xmlns:a16="http://schemas.microsoft.com/office/drawing/2014/main" id="{F5AC719E-1D4B-2048-32FF-E371E7536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voettekst 18">
            <a:extLst>
              <a:ext uri="{FF2B5EF4-FFF2-40B4-BE49-F238E27FC236}">
                <a16:creationId xmlns:a16="http://schemas.microsoft.com/office/drawing/2014/main" id="{831B3526-803E-79E5-C812-45C3ECB9A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26">
            <a:extLst>
              <a:ext uri="{FF2B5EF4-FFF2-40B4-BE49-F238E27FC236}">
                <a16:creationId xmlns:a16="http://schemas.microsoft.com/office/drawing/2014/main" id="{DC4F6323-F48D-68AB-43F9-80EDF515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87B38-FF85-4F46-824D-CC5A3F1C2B7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12756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9">
            <a:extLst>
              <a:ext uri="{FF2B5EF4-FFF2-40B4-BE49-F238E27FC236}">
                <a16:creationId xmlns:a16="http://schemas.microsoft.com/office/drawing/2014/main" id="{ED55413D-66D2-224D-BDD3-51B4F2E2C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21">
            <a:extLst>
              <a:ext uri="{FF2B5EF4-FFF2-40B4-BE49-F238E27FC236}">
                <a16:creationId xmlns:a16="http://schemas.microsoft.com/office/drawing/2014/main" id="{42D8ED5A-F5FF-572C-5255-B829F2352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7">
            <a:extLst>
              <a:ext uri="{FF2B5EF4-FFF2-40B4-BE49-F238E27FC236}">
                <a16:creationId xmlns:a16="http://schemas.microsoft.com/office/drawing/2014/main" id="{847B02DB-0DA4-1340-C669-9F8BA6EBC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BCCF8-7707-874F-978F-639803F8240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92953724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gradFill rotWithShape="1">
          <a:gsLst>
            <a:gs pos="0">
              <a:srgbClr val="4C004C"/>
            </a:gs>
            <a:gs pos="30000">
              <a:srgbClr val="5E005E"/>
            </a:gs>
            <a:gs pos="100000">
              <a:srgbClr val="9A659A"/>
            </a:gs>
          </a:gsLst>
          <a:lin ang="1296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rije vorm 6">
            <a:extLst>
              <a:ext uri="{FF2B5EF4-FFF2-40B4-BE49-F238E27FC236}">
                <a16:creationId xmlns:a16="http://schemas.microsoft.com/office/drawing/2014/main" id="{F43DAB37-F6F5-1975-3437-E9AE962736E1}"/>
              </a:ext>
            </a:extLst>
          </p:cNvPr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Vrije vorm 8">
            <a:extLst>
              <a:ext uri="{FF2B5EF4-FFF2-40B4-BE49-F238E27FC236}">
                <a16:creationId xmlns:a16="http://schemas.microsoft.com/office/drawing/2014/main" id="{B2C8C6D2-0AE4-0CAF-37DF-2A9A8205C8C0}"/>
              </a:ext>
            </a:extLst>
          </p:cNvPr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358385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51A54AF3-5D64-8639-0D36-B3C105192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A7A4DB96-9DB9-48FE-9C44-F6E7C6C52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FF345107-A376-3872-8EA0-B0C6C212C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4EDD8-8847-944F-ACC0-51820DE0601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30741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267200" y="1600206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9">
            <a:extLst>
              <a:ext uri="{FF2B5EF4-FFF2-40B4-BE49-F238E27FC236}">
                <a16:creationId xmlns:a16="http://schemas.microsoft.com/office/drawing/2014/main" id="{A1F2112B-24AB-E000-13A7-105DC0431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voettekst 21">
            <a:extLst>
              <a:ext uri="{FF2B5EF4-FFF2-40B4-BE49-F238E27FC236}">
                <a16:creationId xmlns:a16="http://schemas.microsoft.com/office/drawing/2014/main" id="{63076864-8DEA-E3A4-AB8F-BECF1308F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17">
            <a:extLst>
              <a:ext uri="{FF2B5EF4-FFF2-40B4-BE49-F238E27FC236}">
                <a16:creationId xmlns:a16="http://schemas.microsoft.com/office/drawing/2014/main" id="{43AEEB2E-C6AB-4908-3178-7F7F3EE1D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86D1F-6E6A-D14F-9CC0-892CCCE3C01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5924203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4503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3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DFD131D-0342-DC5D-7488-1CAF0D704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07F412D-DB9C-4AC2-C48D-44E38BA1F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66D0932-6FA3-C48B-BDAD-3C2AFDC82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96B4E-4708-4E44-BE99-78CA491CE4E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6759803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9">
            <a:extLst>
              <a:ext uri="{FF2B5EF4-FFF2-40B4-BE49-F238E27FC236}">
                <a16:creationId xmlns:a16="http://schemas.microsoft.com/office/drawing/2014/main" id="{ABE6B461-552B-5058-2C6B-89F728DA1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voettekst 21">
            <a:extLst>
              <a:ext uri="{FF2B5EF4-FFF2-40B4-BE49-F238E27FC236}">
                <a16:creationId xmlns:a16="http://schemas.microsoft.com/office/drawing/2014/main" id="{F487B497-C81B-1804-EC98-9AECB640A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17">
            <a:extLst>
              <a:ext uri="{FF2B5EF4-FFF2-40B4-BE49-F238E27FC236}">
                <a16:creationId xmlns:a16="http://schemas.microsoft.com/office/drawing/2014/main" id="{FE70B894-2AFF-AEE8-454A-DAE5D032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2AE8B-B02D-FC40-9F8A-816B3EC3C13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7235131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9">
            <a:extLst>
              <a:ext uri="{FF2B5EF4-FFF2-40B4-BE49-F238E27FC236}">
                <a16:creationId xmlns:a16="http://schemas.microsoft.com/office/drawing/2014/main" id="{26DC60B5-7D07-5FC6-8E83-AC83AD524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voettekst 21">
            <a:extLst>
              <a:ext uri="{FF2B5EF4-FFF2-40B4-BE49-F238E27FC236}">
                <a16:creationId xmlns:a16="http://schemas.microsoft.com/office/drawing/2014/main" id="{69DB80D9-7E8A-C45C-E0CB-419321BFA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17">
            <a:extLst>
              <a:ext uri="{FF2B5EF4-FFF2-40B4-BE49-F238E27FC236}">
                <a16:creationId xmlns:a16="http://schemas.microsoft.com/office/drawing/2014/main" id="{F6B4218C-DBD6-FFC8-F182-ADD5DE252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14BED-1D90-EC49-ADDD-A5D7650DABD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5987202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CE746D3-8AC4-03FF-5C85-F78816DED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709937E-0F66-EF10-EC1E-C2BF867AF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C44CAD0-8563-AD45-23F4-44745D73E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2C1A6-80FE-9740-94E5-5D2FA92F630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4985931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556735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E2A4BE3-7CEE-6F4B-ECC0-07A6A3CC6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07EBE15-A11B-AF30-BD8B-43E904B4F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B52EF0E-C0B0-9E6D-BC3C-05750ADAF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9FAA5-7453-1E49-8917-9108B4CB900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4578881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9">
            <a:extLst>
              <a:ext uri="{FF2B5EF4-FFF2-40B4-BE49-F238E27FC236}">
                <a16:creationId xmlns:a16="http://schemas.microsoft.com/office/drawing/2014/main" id="{AF25FC6A-59F5-0A1E-4377-68E9C23C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21">
            <a:extLst>
              <a:ext uri="{FF2B5EF4-FFF2-40B4-BE49-F238E27FC236}">
                <a16:creationId xmlns:a16="http://schemas.microsoft.com/office/drawing/2014/main" id="{8DF69C75-4443-08D0-9F21-6474396A0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7">
            <a:extLst>
              <a:ext uri="{FF2B5EF4-FFF2-40B4-BE49-F238E27FC236}">
                <a16:creationId xmlns:a16="http://schemas.microsoft.com/office/drawing/2014/main" id="{1A8E7FDA-D7CC-1778-C4CB-6A78B7626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FE963-4BF2-8845-AAF8-B71644FFF5F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0641758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9">
            <a:extLst>
              <a:ext uri="{FF2B5EF4-FFF2-40B4-BE49-F238E27FC236}">
                <a16:creationId xmlns:a16="http://schemas.microsoft.com/office/drawing/2014/main" id="{43B91B69-A2E7-5E36-FB80-BC4042B6E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21">
            <a:extLst>
              <a:ext uri="{FF2B5EF4-FFF2-40B4-BE49-F238E27FC236}">
                <a16:creationId xmlns:a16="http://schemas.microsoft.com/office/drawing/2014/main" id="{AAAA80E1-C214-0212-C9BC-DB922B88D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7">
            <a:extLst>
              <a:ext uri="{FF2B5EF4-FFF2-40B4-BE49-F238E27FC236}">
                <a16:creationId xmlns:a16="http://schemas.microsoft.com/office/drawing/2014/main" id="{31EFB583-734E-4682-9902-0CD93C0A1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03A21-BE98-5547-A3E0-61CDA25405E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3365734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rije vorm 11">
            <a:extLst>
              <a:ext uri="{FF2B5EF4-FFF2-40B4-BE49-F238E27FC236}">
                <a16:creationId xmlns:a16="http://schemas.microsoft.com/office/drawing/2014/main" id="{9F27A44A-6585-4078-D595-6A7275FB24D3}"/>
              </a:ext>
            </a:extLst>
          </p:cNvPr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Vrije vorm 15">
            <a:extLst>
              <a:ext uri="{FF2B5EF4-FFF2-40B4-BE49-F238E27FC236}">
                <a16:creationId xmlns:a16="http://schemas.microsoft.com/office/drawing/2014/main" id="{3ED27175-AA9D-1E0D-758F-D13F349241B0}"/>
              </a:ext>
            </a:extLst>
          </p:cNvPr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3188" name="Tijdelijke aanduiding voor titel 8">
            <a:extLst>
              <a:ext uri="{FF2B5EF4-FFF2-40B4-BE49-F238E27FC236}">
                <a16:creationId xmlns:a16="http://schemas.microsoft.com/office/drawing/2014/main" id="{F804AA15-3B0C-2906-F05B-207B423D332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stijl te bewerken</a:t>
            </a:r>
            <a:endParaRPr lang="en-US" altLang="nl-NL"/>
          </a:p>
        </p:txBody>
      </p:sp>
      <p:sp>
        <p:nvSpPr>
          <p:cNvPr id="93189" name="Tijdelijke aanduiding voor tekst 29">
            <a:extLst>
              <a:ext uri="{FF2B5EF4-FFF2-40B4-BE49-F238E27FC236}">
                <a16:creationId xmlns:a16="http://schemas.microsoft.com/office/drawing/2014/main" id="{68CC52EA-9ED0-D3B9-56E1-48402C196E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modelstijlen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  <a:endParaRPr lang="en-US" altLang="nl-NL"/>
          </a:p>
        </p:txBody>
      </p:sp>
      <p:sp>
        <p:nvSpPr>
          <p:cNvPr id="10" name="Tijdelijke aanduiding voor datum 9">
            <a:extLst>
              <a:ext uri="{FF2B5EF4-FFF2-40B4-BE49-F238E27FC236}">
                <a16:creationId xmlns:a16="http://schemas.microsoft.com/office/drawing/2014/main" id="{3912C129-18E0-26C0-55A1-141B721507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rgbClr val="FFFFFF">
                    <a:shade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2" name="Tijdelijke aanduiding voor voettekst 21">
            <a:extLst>
              <a:ext uri="{FF2B5EF4-FFF2-40B4-BE49-F238E27FC236}">
                <a16:creationId xmlns:a16="http://schemas.microsoft.com/office/drawing/2014/main" id="{C155869F-705E-B712-9241-F36912E6B0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rgbClr val="FFFFFF">
                    <a:shade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8" name="Tijdelijke aanduiding voor dianummer 17">
            <a:extLst>
              <a:ext uri="{FF2B5EF4-FFF2-40B4-BE49-F238E27FC236}">
                <a16:creationId xmlns:a16="http://schemas.microsoft.com/office/drawing/2014/main" id="{2445FEC7-7448-B93F-E9D0-B04D856038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BCBCBC"/>
                </a:solidFill>
              </a:defRPr>
            </a:lvl1pPr>
          </a:lstStyle>
          <a:p>
            <a:pPr>
              <a:defRPr/>
            </a:pPr>
            <a:fld id="{4FEC9D7E-FB99-854C-9AD1-B9F649276DE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94909" r:id="rId1"/>
    <p:sldLayoutId id="2147494848" r:id="rId2"/>
    <p:sldLayoutId id="2147494910" r:id="rId3"/>
    <p:sldLayoutId id="2147494849" r:id="rId4"/>
    <p:sldLayoutId id="2147494911" r:id="rId5"/>
    <p:sldLayoutId id="2147494850" r:id="rId6"/>
    <p:sldLayoutId id="2147494851" r:id="rId7"/>
    <p:sldLayoutId id="2147494912" r:id="rId8"/>
    <p:sldLayoutId id="2147494913" r:id="rId9"/>
    <p:sldLayoutId id="2147494852" r:id="rId10"/>
    <p:sldLayoutId id="2147494853" r:id="rId11"/>
  </p:sldLayoutIdLst>
  <p:transition spd="slow"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2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2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panose="020B0604020202020204" pitchFamily="34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600060"/>
        </a:buClr>
        <a:buSzPct val="90000"/>
        <a:buFont typeface="Wingdings 2" pitchFamily="2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99CC00"/>
        </a:buClr>
        <a:buSzPct val="100000"/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ostlandonstage.nl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B21F118-D0ED-3595-DC02-55BC3C525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4A065F8-F832-080F-1FF5-94573B8B3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973F9B1-8141-F111-E909-CBB637424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414BED-1D90-EC49-ADDD-A5D7650DABD6}" type="slidenum">
              <a:rPr kumimoji="0" lang="nl-NL" alt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BCBCB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BCBCB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61AE2A9-E492-4051-35DB-75586E7CF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3" y="0"/>
            <a:ext cx="9144000" cy="6858000"/>
          </a:xfrm>
          <a:prstGeom prst="rect">
            <a:avLst/>
          </a:prstGeom>
          <a:gradFill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</a:gradFill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6E794978-C765-2AE5-EF4F-A21648AEDEA2}"/>
              </a:ext>
            </a:extLst>
          </p:cNvPr>
          <p:cNvSpPr txBox="1"/>
          <p:nvPr/>
        </p:nvSpPr>
        <p:spPr>
          <a:xfrm>
            <a:off x="1907704" y="434273"/>
            <a:ext cx="5904656" cy="618630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  <a:alpha val="50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UITNODIGING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‘CLUB Oostland On Stage’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Arial" panose="020B0604020202020204" pitchFamily="34" charset="0"/>
              </a:rPr>
              <a:t>Officiële start van Oostland On Stage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Arial" panose="020B0604020202020204" pitchFamily="34" charset="0"/>
              </a:rPr>
              <a:t>Mis dit event niet én meld je aan!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Arial" panose="020B0604020202020204" pitchFamily="34" charset="0"/>
              </a:rPr>
              <a:t>Scan deze QR code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Arial" panose="020B0604020202020204" pitchFamily="34" charset="0"/>
              </a:rPr>
              <a:t>Woensdag 20 november 2024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Arial" panose="020B0604020202020204" pitchFamily="34" charset="0"/>
              </a:rPr>
              <a:t>16.00 – 18.00 uur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Arial" panose="020B0604020202020204" pitchFamily="34" charset="0"/>
              </a:rPr>
              <a:t>Stanislas Pijnacker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Arial" panose="020B0604020202020204" pitchFamily="34" charset="0"/>
              </a:rPr>
              <a:t>Sportlaan 3a, Pijnacker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adi Extra Light" panose="020B0204020104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99CC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6B2118C7-17A6-F6EA-8EDE-9B8778AD66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777" t="31636" r="21482" b="10840"/>
          <a:stretch/>
        </p:blipFill>
        <p:spPr>
          <a:xfrm>
            <a:off x="6747265" y="4257227"/>
            <a:ext cx="1584176" cy="1584176"/>
          </a:xfrm>
          <a:prstGeom prst="rect">
            <a:avLst/>
          </a:prstGeom>
        </p:spPr>
      </p:pic>
      <p:cxnSp>
        <p:nvCxnSpPr>
          <p:cNvPr id="16" name="Verbindingslijn: gebogen 15">
            <a:extLst>
              <a:ext uri="{FF2B5EF4-FFF2-40B4-BE49-F238E27FC236}">
                <a16:creationId xmlns:a16="http://schemas.microsoft.com/office/drawing/2014/main" id="{24A6500B-2BF5-BBB7-DB23-4CBBC475CC3C}"/>
              </a:ext>
            </a:extLst>
          </p:cNvPr>
          <p:cNvCxnSpPr>
            <a:cxnSpLocks/>
          </p:cNvCxnSpPr>
          <p:nvPr/>
        </p:nvCxnSpPr>
        <p:spPr>
          <a:xfrm>
            <a:off x="3607852" y="4509120"/>
            <a:ext cx="3052380" cy="28803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vak 18">
            <a:extLst>
              <a:ext uri="{FF2B5EF4-FFF2-40B4-BE49-F238E27FC236}">
                <a16:creationId xmlns:a16="http://schemas.microsoft.com/office/drawing/2014/main" id="{A001DF3F-B2DC-1637-696E-18F4160C2609}"/>
              </a:ext>
            </a:extLst>
          </p:cNvPr>
          <p:cNvSpPr txBox="1"/>
          <p:nvPr/>
        </p:nvSpPr>
        <p:spPr>
          <a:xfrm rot="20806494">
            <a:off x="1966240" y="4271088"/>
            <a:ext cx="19560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1" u="none" strike="noStrike" kern="1200" cap="none" spc="0" normalizeH="0" baseline="0" noProof="0" dirty="0">
                <a:ln>
                  <a:noFill/>
                </a:ln>
                <a:solidFill>
                  <a:srgbClr val="99CC00"/>
                </a:solidFill>
                <a:effectLst/>
                <a:uLnTx/>
                <a:uFillTx/>
                <a:latin typeface="Alasassy Caps" pitchFamily="2" charset="0"/>
                <a:ea typeface="+mn-ea"/>
                <a:cs typeface="Arial" panose="020B0604020202020204" pitchFamily="34" charset="0"/>
              </a:rPr>
              <a:t>Show met Niek Boes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1" u="none" strike="noStrike" kern="1200" cap="none" spc="0" normalizeH="0" baseline="0" noProof="0" dirty="0">
                <a:ln>
                  <a:noFill/>
                </a:ln>
                <a:solidFill>
                  <a:srgbClr val="99CC00"/>
                </a:solidFill>
                <a:effectLst/>
                <a:uLnTx/>
                <a:uFillTx/>
                <a:latin typeface="Alasassy Caps" pitchFamily="2" charset="0"/>
                <a:ea typeface="+mn-ea"/>
                <a:cs typeface="Arial" panose="020B0604020202020204" pitchFamily="34" charset="0"/>
              </a:rPr>
              <a:t>Entertainment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1" u="none" strike="noStrike" kern="1200" cap="none" spc="0" normalizeH="0" baseline="0" noProof="0" dirty="0">
                <a:ln>
                  <a:noFill/>
                </a:ln>
                <a:solidFill>
                  <a:srgbClr val="99CC00"/>
                </a:solidFill>
                <a:effectLst/>
                <a:uLnTx/>
                <a:uFillTx/>
                <a:latin typeface="Alasassy Caps" pitchFamily="2" charset="0"/>
                <a:ea typeface="+mn-ea"/>
                <a:cs typeface="Arial" panose="020B0604020202020204" pitchFamily="34" charset="0"/>
              </a:rPr>
              <a:t>Ervaringen</a:t>
            </a:r>
          </a:p>
          <a:p>
            <a:pPr>
              <a:defRPr/>
            </a:pPr>
            <a:r>
              <a:rPr kumimoji="0" lang="nl-NL" sz="1800" b="1" i="1" u="none" strike="noStrike" kern="1200" cap="none" spc="0" normalizeH="0" baseline="0" noProof="0" dirty="0">
                <a:ln>
                  <a:noFill/>
                </a:ln>
                <a:solidFill>
                  <a:srgbClr val="99CC00"/>
                </a:solidFill>
                <a:effectLst/>
                <a:uLnTx/>
                <a:uFillTx/>
                <a:latin typeface="Alasassy Caps" pitchFamily="2" charset="0"/>
                <a:ea typeface="+mn-ea"/>
                <a:cs typeface="Arial" panose="020B0604020202020204" pitchFamily="34" charset="0"/>
              </a:rPr>
              <a:t>netwerken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99CC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1" u="none" strike="noStrike" kern="1200" cap="none" spc="0" normalizeH="0" baseline="0" noProof="0" dirty="0">
                <a:ln>
                  <a:noFill/>
                </a:ln>
                <a:solidFill>
                  <a:srgbClr val="99CC00"/>
                </a:solidFill>
                <a:effectLst/>
                <a:uLnTx/>
                <a:uFillTx/>
                <a:latin typeface="Alasassy Caps" pitchFamily="2" charset="0"/>
                <a:ea typeface="+mn-ea"/>
                <a:cs typeface="Arial" panose="020B0604020202020204" pitchFamily="34" charset="0"/>
              </a:rPr>
              <a:t>Hapje &amp; drankje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58D8C18-DEB2-409B-3F2A-055B925CF88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51794"/>
          <a:stretch/>
        </p:blipFill>
        <p:spPr>
          <a:xfrm>
            <a:off x="-108519" y="-197356"/>
            <a:ext cx="9265672" cy="2451960"/>
          </a:xfrm>
          <a:prstGeom prst="rect">
            <a:avLst/>
          </a:prstGeom>
        </p:spPr>
      </p:pic>
      <p:pic>
        <p:nvPicPr>
          <p:cNvPr id="10" name="Afbeelding 9">
            <a:hlinkClick r:id="rId6"/>
            <a:extLst>
              <a:ext uri="{FF2B5EF4-FFF2-40B4-BE49-F238E27FC236}">
                <a16:creationId xmlns:a16="http://schemas.microsoft.com/office/drawing/2014/main" id="{331CD263-83D3-C598-4A69-B8A4573030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1876720"/>
            <a:ext cx="3131840" cy="12374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1A2E00A3-910A-E31F-633C-9F182E84238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571" r="14001" b="23438"/>
          <a:stretch/>
        </p:blipFill>
        <p:spPr>
          <a:xfrm>
            <a:off x="317560" y="6032398"/>
            <a:ext cx="2952328" cy="58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8452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5_OS17">
  <a:themeElements>
    <a:clrScheme name="Aangepast 1">
      <a:dk1>
        <a:srgbClr val="600060"/>
      </a:dk1>
      <a:lt1>
        <a:srgbClr val="99CC00"/>
      </a:lt1>
      <a:dk2>
        <a:srgbClr val="600060"/>
      </a:dk2>
      <a:lt2>
        <a:srgbClr val="FFFFFF"/>
      </a:lt2>
      <a:accent1>
        <a:srgbClr val="F2F2F2"/>
      </a:accent1>
      <a:accent2>
        <a:srgbClr val="D8D8D8"/>
      </a:accent2>
      <a:accent3>
        <a:srgbClr val="600060"/>
      </a:accent3>
      <a:accent4>
        <a:srgbClr val="99CC00"/>
      </a:accent4>
      <a:accent5>
        <a:srgbClr val="600060"/>
      </a:accent5>
      <a:accent6>
        <a:srgbClr val="99CC00"/>
      </a:accent6>
      <a:hlink>
        <a:srgbClr val="BFBFBF"/>
      </a:hlink>
      <a:folHlink>
        <a:srgbClr val="FFFFFF"/>
      </a:folHlink>
    </a:clrScheme>
    <a:fontScheme name="Technisch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sch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S17" id="{57E64477-D707-4F72-A099-653E42082F63}" vid="{7683DA78-A176-4886-BC3B-3A42B67A57A5}"/>
    </a:ext>
  </a:ext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08b9f59-8967-403c-8104-44e7d195669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478D52C21A1543AB98A41322F47BD8" ma:contentTypeVersion="6" ma:contentTypeDescription="Een nieuw document maken." ma:contentTypeScope="" ma:versionID="3d42883a8df50f4c52dde08b49b1f4e2">
  <xsd:schema xmlns:xsd="http://www.w3.org/2001/XMLSchema" xmlns:xs="http://www.w3.org/2001/XMLSchema" xmlns:p="http://schemas.microsoft.com/office/2006/metadata/properties" xmlns:ns3="308b9f59-8967-403c-8104-44e7d195669c" targetNamespace="http://schemas.microsoft.com/office/2006/metadata/properties" ma:root="true" ma:fieldsID="831e7db8e2cd3089a7d82d413be926f6" ns3:_="">
    <xsd:import namespace="308b9f59-8967-403c-8104-44e7d195669c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b9f59-8967-403c-8104-44e7d195669c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8A26FF-88C3-47AB-951A-131DBB465E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C1B770-2A75-4E93-80B0-F41BEF133D84}">
  <ds:schemaRefs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308b9f59-8967-403c-8104-44e7d195669c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C623198-F2D3-470B-B11A-93C87BB9A8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8b9f59-8967-403c-8104-44e7d19566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59246</TotalTime>
  <Words>54</Words>
  <Application>Microsoft Office PowerPoint</Application>
  <PresentationFormat>Diavoorstelling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8" baseType="lpstr">
      <vt:lpstr>Alasassy Caps</vt:lpstr>
      <vt:lpstr>Franklin Gothic Book</vt:lpstr>
      <vt:lpstr>Wingdings 2</vt:lpstr>
      <vt:lpstr>Abadi</vt:lpstr>
      <vt:lpstr>Arial</vt:lpstr>
      <vt:lpstr>Abadi Extra Light</vt:lpstr>
      <vt:lpstr>5_OS17</vt:lpstr>
      <vt:lpstr> </vt:lpstr>
    </vt:vector>
  </TitlesOfParts>
  <Company>Koningin Klant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Corine Korrel</dc:creator>
  <cp:lastModifiedBy>Monique Spek - van Mastwijk</cp:lastModifiedBy>
  <cp:revision>577</cp:revision>
  <cp:lastPrinted>2012-06-04T12:03:41Z</cp:lastPrinted>
  <dcterms:created xsi:type="dcterms:W3CDTF">2008-08-25T11:44:43Z</dcterms:created>
  <dcterms:modified xsi:type="dcterms:W3CDTF">2024-10-02T09:06:42Z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0x01010009478D52C21A1543AB98A41322F47BD8</vt:lpwstr>
  </property>
</Properties>
</file>